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0331-C847-4D44-87EC-BC109D1EC99B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8F34-83AB-4F58-B7A8-CC7EE66B9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945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90331-C847-4D44-87EC-BC109D1EC99B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88F34-83AB-4F58-B7A8-CC7EE66B9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2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506968"/>
            <a:ext cx="2002730" cy="1201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557" y="3211140"/>
            <a:ext cx="2509434" cy="1411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1" name="Group 4"/>
          <p:cNvGrpSpPr>
            <a:grpSpLocks noChangeAspect="1"/>
          </p:cNvGrpSpPr>
          <p:nvPr/>
        </p:nvGrpSpPr>
        <p:grpSpPr bwMode="auto">
          <a:xfrm>
            <a:off x="327496" y="1811943"/>
            <a:ext cx="2137848" cy="1347966"/>
            <a:chOff x="2329" y="786"/>
            <a:chExt cx="3022" cy="2347"/>
          </a:xfrm>
        </p:grpSpPr>
        <p:sp>
          <p:nvSpPr>
            <p:cNvPr id="52" name="Freeform 5"/>
            <p:cNvSpPr>
              <a:spLocks/>
            </p:cNvSpPr>
            <p:nvPr/>
          </p:nvSpPr>
          <p:spPr bwMode="auto">
            <a:xfrm>
              <a:off x="3462" y="1393"/>
              <a:ext cx="389" cy="1740"/>
            </a:xfrm>
            <a:custGeom>
              <a:avLst/>
              <a:gdLst>
                <a:gd name="T0" fmla="*/ 0 w 164"/>
                <a:gd name="T1" fmla="*/ 1140 h 1222"/>
                <a:gd name="T2" fmla="*/ 0 w 164"/>
                <a:gd name="T3" fmla="*/ 1140 h 1222"/>
                <a:gd name="T4" fmla="*/ 82 w 164"/>
                <a:gd name="T5" fmla="*/ 1222 h 1222"/>
                <a:gd name="T6" fmla="*/ 82 w 164"/>
                <a:gd name="T7" fmla="*/ 1222 h 1222"/>
                <a:gd name="T8" fmla="*/ 164 w 164"/>
                <a:gd name="T9" fmla="*/ 1140 h 1222"/>
                <a:gd name="T10" fmla="*/ 164 w 164"/>
                <a:gd name="T11" fmla="*/ 1140 h 1222"/>
                <a:gd name="T12" fmla="*/ 164 w 164"/>
                <a:gd name="T13" fmla="*/ 0 h 1222"/>
                <a:gd name="connsiteX0" fmla="*/ 0 w 10000"/>
                <a:gd name="connsiteY0" fmla="*/ 9830 h 10501"/>
                <a:gd name="connsiteX1" fmla="*/ 0 w 10000"/>
                <a:gd name="connsiteY1" fmla="*/ 9830 h 10501"/>
                <a:gd name="connsiteX2" fmla="*/ 5000 w 10000"/>
                <a:gd name="connsiteY2" fmla="*/ 10501 h 10501"/>
                <a:gd name="connsiteX3" fmla="*/ 5000 w 10000"/>
                <a:gd name="connsiteY3" fmla="*/ 10501 h 10501"/>
                <a:gd name="connsiteX4" fmla="*/ 10000 w 10000"/>
                <a:gd name="connsiteY4" fmla="*/ 9830 h 10501"/>
                <a:gd name="connsiteX5" fmla="*/ 10000 w 10000"/>
                <a:gd name="connsiteY5" fmla="*/ 9830 h 10501"/>
                <a:gd name="connsiteX6" fmla="*/ 10000 w 10000"/>
                <a:gd name="connsiteY6" fmla="*/ 0 h 10501"/>
                <a:gd name="connsiteX0" fmla="*/ 0 w 10000"/>
                <a:gd name="connsiteY0" fmla="*/ 5342 h 6013"/>
                <a:gd name="connsiteX1" fmla="*/ 0 w 10000"/>
                <a:gd name="connsiteY1" fmla="*/ 5342 h 6013"/>
                <a:gd name="connsiteX2" fmla="*/ 5000 w 10000"/>
                <a:gd name="connsiteY2" fmla="*/ 6013 h 6013"/>
                <a:gd name="connsiteX3" fmla="*/ 5000 w 10000"/>
                <a:gd name="connsiteY3" fmla="*/ 6013 h 6013"/>
                <a:gd name="connsiteX4" fmla="*/ 10000 w 10000"/>
                <a:gd name="connsiteY4" fmla="*/ 5342 h 6013"/>
                <a:gd name="connsiteX5" fmla="*/ 10000 w 10000"/>
                <a:gd name="connsiteY5" fmla="*/ 5342 h 6013"/>
                <a:gd name="connsiteX6" fmla="*/ 10000 w 10000"/>
                <a:gd name="connsiteY6" fmla="*/ 0 h 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6013">
                  <a:moveTo>
                    <a:pt x="0" y="5342"/>
                  </a:moveTo>
                  <a:lnTo>
                    <a:pt x="0" y="5342"/>
                  </a:lnTo>
                  <a:cubicBezTo>
                    <a:pt x="0" y="5710"/>
                    <a:pt x="2256" y="6013"/>
                    <a:pt x="5000" y="6013"/>
                  </a:cubicBezTo>
                  <a:lnTo>
                    <a:pt x="5000" y="6013"/>
                  </a:lnTo>
                  <a:cubicBezTo>
                    <a:pt x="7805" y="6013"/>
                    <a:pt x="10000" y="5710"/>
                    <a:pt x="10000" y="5342"/>
                  </a:cubicBezTo>
                  <a:lnTo>
                    <a:pt x="10000" y="5342"/>
                  </a:lnTo>
                  <a:lnTo>
                    <a:pt x="10000" y="0"/>
                  </a:lnTo>
                </a:path>
              </a:pathLst>
            </a:custGeom>
            <a:noFill/>
            <a:ln w="101600" cap="rnd">
              <a:solidFill>
                <a:srgbClr val="B3B3B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3" name="Freeform 6"/>
            <p:cNvSpPr>
              <a:spLocks/>
            </p:cNvSpPr>
            <p:nvPr/>
          </p:nvSpPr>
          <p:spPr bwMode="auto">
            <a:xfrm>
              <a:off x="3841" y="786"/>
              <a:ext cx="1510" cy="1346"/>
            </a:xfrm>
            <a:custGeom>
              <a:avLst/>
              <a:gdLst>
                <a:gd name="T0" fmla="*/ 0 w 638"/>
                <a:gd name="T1" fmla="*/ 0 h 568"/>
                <a:gd name="T2" fmla="*/ 0 w 638"/>
                <a:gd name="T3" fmla="*/ 568 h 568"/>
                <a:gd name="T4" fmla="*/ 159 w 638"/>
                <a:gd name="T5" fmla="*/ 484 h 568"/>
                <a:gd name="T6" fmla="*/ 319 w 638"/>
                <a:gd name="T7" fmla="*/ 568 h 568"/>
                <a:gd name="T8" fmla="*/ 479 w 638"/>
                <a:gd name="T9" fmla="*/ 484 h 568"/>
                <a:gd name="T10" fmla="*/ 638 w 638"/>
                <a:gd name="T11" fmla="*/ 567 h 568"/>
                <a:gd name="T12" fmla="*/ 0 w 638"/>
                <a:gd name="T13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8" h="568">
                  <a:moveTo>
                    <a:pt x="0" y="0"/>
                  </a:moveTo>
                  <a:cubicBezTo>
                    <a:pt x="0" y="568"/>
                    <a:pt x="0" y="568"/>
                    <a:pt x="0" y="568"/>
                  </a:cubicBezTo>
                  <a:cubicBezTo>
                    <a:pt x="35" y="517"/>
                    <a:pt x="93" y="484"/>
                    <a:pt x="159" y="484"/>
                  </a:cubicBezTo>
                  <a:cubicBezTo>
                    <a:pt x="226" y="484"/>
                    <a:pt x="284" y="517"/>
                    <a:pt x="319" y="568"/>
                  </a:cubicBezTo>
                  <a:cubicBezTo>
                    <a:pt x="354" y="517"/>
                    <a:pt x="412" y="484"/>
                    <a:pt x="479" y="484"/>
                  </a:cubicBezTo>
                  <a:cubicBezTo>
                    <a:pt x="545" y="484"/>
                    <a:pt x="603" y="517"/>
                    <a:pt x="638" y="567"/>
                  </a:cubicBezTo>
                  <a:cubicBezTo>
                    <a:pt x="601" y="248"/>
                    <a:pt x="329" y="0"/>
                    <a:pt x="0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4" name="Freeform 7"/>
            <p:cNvSpPr>
              <a:spLocks/>
            </p:cNvSpPr>
            <p:nvPr/>
          </p:nvSpPr>
          <p:spPr bwMode="auto">
            <a:xfrm>
              <a:off x="2329" y="786"/>
              <a:ext cx="1512" cy="1346"/>
            </a:xfrm>
            <a:custGeom>
              <a:avLst/>
              <a:gdLst>
                <a:gd name="T0" fmla="*/ 639 w 639"/>
                <a:gd name="T1" fmla="*/ 0 h 568"/>
                <a:gd name="T2" fmla="*/ 639 w 639"/>
                <a:gd name="T3" fmla="*/ 0 h 568"/>
                <a:gd name="T4" fmla="*/ 0 w 639"/>
                <a:gd name="T5" fmla="*/ 568 h 568"/>
                <a:gd name="T6" fmla="*/ 160 w 639"/>
                <a:gd name="T7" fmla="*/ 484 h 568"/>
                <a:gd name="T8" fmla="*/ 320 w 639"/>
                <a:gd name="T9" fmla="*/ 568 h 568"/>
                <a:gd name="T10" fmla="*/ 479 w 639"/>
                <a:gd name="T11" fmla="*/ 484 h 568"/>
                <a:gd name="T12" fmla="*/ 639 w 639"/>
                <a:gd name="T13" fmla="*/ 568 h 568"/>
                <a:gd name="T14" fmla="*/ 639 w 639"/>
                <a:gd name="T15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9" h="568">
                  <a:moveTo>
                    <a:pt x="639" y="0"/>
                  </a:moveTo>
                  <a:cubicBezTo>
                    <a:pt x="639" y="0"/>
                    <a:pt x="639" y="0"/>
                    <a:pt x="639" y="0"/>
                  </a:cubicBezTo>
                  <a:cubicBezTo>
                    <a:pt x="309" y="0"/>
                    <a:pt x="37" y="248"/>
                    <a:pt x="0" y="568"/>
                  </a:cubicBezTo>
                  <a:cubicBezTo>
                    <a:pt x="35" y="517"/>
                    <a:pt x="94" y="484"/>
                    <a:pt x="160" y="484"/>
                  </a:cubicBezTo>
                  <a:cubicBezTo>
                    <a:pt x="226" y="484"/>
                    <a:pt x="285" y="517"/>
                    <a:pt x="320" y="568"/>
                  </a:cubicBezTo>
                  <a:cubicBezTo>
                    <a:pt x="355" y="517"/>
                    <a:pt x="413" y="484"/>
                    <a:pt x="479" y="484"/>
                  </a:cubicBezTo>
                  <a:cubicBezTo>
                    <a:pt x="545" y="484"/>
                    <a:pt x="604" y="517"/>
                    <a:pt x="639" y="568"/>
                  </a:cubicBezTo>
                  <a:lnTo>
                    <a:pt x="639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5" name="Freeform 8"/>
            <p:cNvSpPr>
              <a:spLocks/>
            </p:cNvSpPr>
            <p:nvPr/>
          </p:nvSpPr>
          <p:spPr bwMode="auto">
            <a:xfrm>
              <a:off x="3083" y="786"/>
              <a:ext cx="755" cy="1341"/>
            </a:xfrm>
            <a:custGeom>
              <a:avLst/>
              <a:gdLst>
                <a:gd name="T0" fmla="*/ 161 w 319"/>
                <a:gd name="T1" fmla="*/ 484 h 566"/>
                <a:gd name="T2" fmla="*/ 319 w 319"/>
                <a:gd name="T3" fmla="*/ 565 h 566"/>
                <a:gd name="T4" fmla="*/ 319 w 319"/>
                <a:gd name="T5" fmla="*/ 0 h 566"/>
                <a:gd name="T6" fmla="*/ 317 w 319"/>
                <a:gd name="T7" fmla="*/ 0 h 566"/>
                <a:gd name="T8" fmla="*/ 0 w 319"/>
                <a:gd name="T9" fmla="*/ 565 h 566"/>
                <a:gd name="T10" fmla="*/ 0 w 319"/>
                <a:gd name="T11" fmla="*/ 566 h 566"/>
                <a:gd name="T12" fmla="*/ 5 w 319"/>
                <a:gd name="T13" fmla="*/ 564 h 566"/>
                <a:gd name="T14" fmla="*/ 161 w 319"/>
                <a:gd name="T15" fmla="*/ 48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9" h="566">
                  <a:moveTo>
                    <a:pt x="161" y="484"/>
                  </a:moveTo>
                  <a:cubicBezTo>
                    <a:pt x="226" y="484"/>
                    <a:pt x="284" y="516"/>
                    <a:pt x="319" y="565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18" y="0"/>
                    <a:pt x="318" y="0"/>
                    <a:pt x="317" y="0"/>
                  </a:cubicBezTo>
                  <a:cubicBezTo>
                    <a:pt x="153" y="2"/>
                    <a:pt x="19" y="248"/>
                    <a:pt x="0" y="565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2" y="563"/>
                    <a:pt x="3" y="563"/>
                    <a:pt x="5" y="564"/>
                  </a:cubicBezTo>
                  <a:cubicBezTo>
                    <a:pt x="40" y="515"/>
                    <a:pt x="97" y="484"/>
                    <a:pt x="161" y="484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6" name="Freeform 9"/>
            <p:cNvSpPr>
              <a:spLocks/>
            </p:cNvSpPr>
            <p:nvPr/>
          </p:nvSpPr>
          <p:spPr bwMode="auto">
            <a:xfrm>
              <a:off x="3838" y="786"/>
              <a:ext cx="755" cy="1346"/>
            </a:xfrm>
            <a:custGeom>
              <a:avLst/>
              <a:gdLst>
                <a:gd name="T0" fmla="*/ 0 w 319"/>
                <a:gd name="T1" fmla="*/ 568 h 568"/>
                <a:gd name="T2" fmla="*/ 5 w 319"/>
                <a:gd name="T3" fmla="*/ 561 h 568"/>
                <a:gd name="T4" fmla="*/ 159 w 319"/>
                <a:gd name="T5" fmla="*/ 484 h 568"/>
                <a:gd name="T6" fmla="*/ 316 w 319"/>
                <a:gd name="T7" fmla="*/ 563 h 568"/>
                <a:gd name="T8" fmla="*/ 319 w 319"/>
                <a:gd name="T9" fmla="*/ 568 h 568"/>
                <a:gd name="T10" fmla="*/ 319 w 319"/>
                <a:gd name="T11" fmla="*/ 568 h 568"/>
                <a:gd name="T12" fmla="*/ 0 w 319"/>
                <a:gd name="T13" fmla="*/ 0 h 568"/>
                <a:gd name="T14" fmla="*/ 0 w 319"/>
                <a:gd name="T15" fmla="*/ 0 h 568"/>
                <a:gd name="T16" fmla="*/ 0 w 319"/>
                <a:gd name="T17" fmla="*/ 568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568">
                  <a:moveTo>
                    <a:pt x="0" y="568"/>
                  </a:moveTo>
                  <a:cubicBezTo>
                    <a:pt x="1" y="563"/>
                    <a:pt x="3" y="561"/>
                    <a:pt x="5" y="561"/>
                  </a:cubicBezTo>
                  <a:cubicBezTo>
                    <a:pt x="40" y="514"/>
                    <a:pt x="96" y="484"/>
                    <a:pt x="159" y="484"/>
                  </a:cubicBezTo>
                  <a:cubicBezTo>
                    <a:pt x="224" y="484"/>
                    <a:pt x="280" y="515"/>
                    <a:pt x="316" y="563"/>
                  </a:cubicBezTo>
                  <a:cubicBezTo>
                    <a:pt x="317" y="564"/>
                    <a:pt x="318" y="565"/>
                    <a:pt x="319" y="568"/>
                  </a:cubicBezTo>
                  <a:cubicBezTo>
                    <a:pt x="319" y="568"/>
                    <a:pt x="319" y="568"/>
                    <a:pt x="319" y="568"/>
                  </a:cubicBezTo>
                  <a:cubicBezTo>
                    <a:pt x="300" y="248"/>
                    <a:pt x="165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568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5" name="Group 4"/>
          <p:cNvGrpSpPr>
            <a:grpSpLocks noChangeAspect="1"/>
          </p:cNvGrpSpPr>
          <p:nvPr/>
        </p:nvGrpSpPr>
        <p:grpSpPr bwMode="auto">
          <a:xfrm>
            <a:off x="2401572" y="861097"/>
            <a:ext cx="2788451" cy="1582274"/>
            <a:chOff x="2329" y="786"/>
            <a:chExt cx="3022" cy="2347"/>
          </a:xfrm>
        </p:grpSpPr>
        <p:sp>
          <p:nvSpPr>
            <p:cNvPr id="46" name="Freeform 5"/>
            <p:cNvSpPr>
              <a:spLocks/>
            </p:cNvSpPr>
            <p:nvPr/>
          </p:nvSpPr>
          <p:spPr bwMode="auto">
            <a:xfrm>
              <a:off x="3462" y="1393"/>
              <a:ext cx="389" cy="1740"/>
            </a:xfrm>
            <a:custGeom>
              <a:avLst/>
              <a:gdLst>
                <a:gd name="T0" fmla="*/ 0 w 164"/>
                <a:gd name="T1" fmla="*/ 1140 h 1222"/>
                <a:gd name="T2" fmla="*/ 0 w 164"/>
                <a:gd name="T3" fmla="*/ 1140 h 1222"/>
                <a:gd name="T4" fmla="*/ 82 w 164"/>
                <a:gd name="T5" fmla="*/ 1222 h 1222"/>
                <a:gd name="T6" fmla="*/ 82 w 164"/>
                <a:gd name="T7" fmla="*/ 1222 h 1222"/>
                <a:gd name="T8" fmla="*/ 164 w 164"/>
                <a:gd name="T9" fmla="*/ 1140 h 1222"/>
                <a:gd name="T10" fmla="*/ 164 w 164"/>
                <a:gd name="T11" fmla="*/ 1140 h 1222"/>
                <a:gd name="T12" fmla="*/ 164 w 164"/>
                <a:gd name="T13" fmla="*/ 0 h 1222"/>
                <a:gd name="connsiteX0" fmla="*/ 0 w 10000"/>
                <a:gd name="connsiteY0" fmla="*/ 9830 h 10501"/>
                <a:gd name="connsiteX1" fmla="*/ 0 w 10000"/>
                <a:gd name="connsiteY1" fmla="*/ 9830 h 10501"/>
                <a:gd name="connsiteX2" fmla="*/ 5000 w 10000"/>
                <a:gd name="connsiteY2" fmla="*/ 10501 h 10501"/>
                <a:gd name="connsiteX3" fmla="*/ 5000 w 10000"/>
                <a:gd name="connsiteY3" fmla="*/ 10501 h 10501"/>
                <a:gd name="connsiteX4" fmla="*/ 10000 w 10000"/>
                <a:gd name="connsiteY4" fmla="*/ 9830 h 10501"/>
                <a:gd name="connsiteX5" fmla="*/ 10000 w 10000"/>
                <a:gd name="connsiteY5" fmla="*/ 9830 h 10501"/>
                <a:gd name="connsiteX6" fmla="*/ 10000 w 10000"/>
                <a:gd name="connsiteY6" fmla="*/ 0 h 10501"/>
                <a:gd name="connsiteX0" fmla="*/ 0 w 10000"/>
                <a:gd name="connsiteY0" fmla="*/ 5342 h 6013"/>
                <a:gd name="connsiteX1" fmla="*/ 0 w 10000"/>
                <a:gd name="connsiteY1" fmla="*/ 5342 h 6013"/>
                <a:gd name="connsiteX2" fmla="*/ 5000 w 10000"/>
                <a:gd name="connsiteY2" fmla="*/ 6013 h 6013"/>
                <a:gd name="connsiteX3" fmla="*/ 5000 w 10000"/>
                <a:gd name="connsiteY3" fmla="*/ 6013 h 6013"/>
                <a:gd name="connsiteX4" fmla="*/ 10000 w 10000"/>
                <a:gd name="connsiteY4" fmla="*/ 5342 h 6013"/>
                <a:gd name="connsiteX5" fmla="*/ 10000 w 10000"/>
                <a:gd name="connsiteY5" fmla="*/ 5342 h 6013"/>
                <a:gd name="connsiteX6" fmla="*/ 10000 w 10000"/>
                <a:gd name="connsiteY6" fmla="*/ 0 h 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6013">
                  <a:moveTo>
                    <a:pt x="0" y="5342"/>
                  </a:moveTo>
                  <a:lnTo>
                    <a:pt x="0" y="5342"/>
                  </a:lnTo>
                  <a:cubicBezTo>
                    <a:pt x="0" y="5710"/>
                    <a:pt x="2256" y="6013"/>
                    <a:pt x="5000" y="6013"/>
                  </a:cubicBezTo>
                  <a:lnTo>
                    <a:pt x="5000" y="6013"/>
                  </a:lnTo>
                  <a:cubicBezTo>
                    <a:pt x="7805" y="6013"/>
                    <a:pt x="10000" y="5710"/>
                    <a:pt x="10000" y="5342"/>
                  </a:cubicBezTo>
                  <a:lnTo>
                    <a:pt x="10000" y="5342"/>
                  </a:lnTo>
                  <a:lnTo>
                    <a:pt x="10000" y="0"/>
                  </a:lnTo>
                </a:path>
              </a:pathLst>
            </a:custGeom>
            <a:noFill/>
            <a:ln w="101600" cap="rnd">
              <a:solidFill>
                <a:srgbClr val="B3B3B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7" name="Freeform 6"/>
            <p:cNvSpPr>
              <a:spLocks/>
            </p:cNvSpPr>
            <p:nvPr/>
          </p:nvSpPr>
          <p:spPr bwMode="auto">
            <a:xfrm>
              <a:off x="3841" y="786"/>
              <a:ext cx="1510" cy="1346"/>
            </a:xfrm>
            <a:custGeom>
              <a:avLst/>
              <a:gdLst>
                <a:gd name="T0" fmla="*/ 0 w 638"/>
                <a:gd name="T1" fmla="*/ 0 h 568"/>
                <a:gd name="T2" fmla="*/ 0 w 638"/>
                <a:gd name="T3" fmla="*/ 568 h 568"/>
                <a:gd name="T4" fmla="*/ 159 w 638"/>
                <a:gd name="T5" fmla="*/ 484 h 568"/>
                <a:gd name="T6" fmla="*/ 319 w 638"/>
                <a:gd name="T7" fmla="*/ 568 h 568"/>
                <a:gd name="T8" fmla="*/ 479 w 638"/>
                <a:gd name="T9" fmla="*/ 484 h 568"/>
                <a:gd name="T10" fmla="*/ 638 w 638"/>
                <a:gd name="T11" fmla="*/ 567 h 568"/>
                <a:gd name="T12" fmla="*/ 0 w 638"/>
                <a:gd name="T13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8" h="568">
                  <a:moveTo>
                    <a:pt x="0" y="0"/>
                  </a:moveTo>
                  <a:cubicBezTo>
                    <a:pt x="0" y="568"/>
                    <a:pt x="0" y="568"/>
                    <a:pt x="0" y="568"/>
                  </a:cubicBezTo>
                  <a:cubicBezTo>
                    <a:pt x="35" y="517"/>
                    <a:pt x="93" y="484"/>
                    <a:pt x="159" y="484"/>
                  </a:cubicBezTo>
                  <a:cubicBezTo>
                    <a:pt x="226" y="484"/>
                    <a:pt x="284" y="517"/>
                    <a:pt x="319" y="568"/>
                  </a:cubicBezTo>
                  <a:cubicBezTo>
                    <a:pt x="354" y="517"/>
                    <a:pt x="412" y="484"/>
                    <a:pt x="479" y="484"/>
                  </a:cubicBezTo>
                  <a:cubicBezTo>
                    <a:pt x="545" y="484"/>
                    <a:pt x="603" y="517"/>
                    <a:pt x="638" y="567"/>
                  </a:cubicBezTo>
                  <a:cubicBezTo>
                    <a:pt x="601" y="248"/>
                    <a:pt x="329" y="0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8" name="Freeform 7"/>
            <p:cNvSpPr>
              <a:spLocks/>
            </p:cNvSpPr>
            <p:nvPr/>
          </p:nvSpPr>
          <p:spPr bwMode="auto">
            <a:xfrm>
              <a:off x="2329" y="786"/>
              <a:ext cx="1512" cy="1346"/>
            </a:xfrm>
            <a:custGeom>
              <a:avLst/>
              <a:gdLst>
                <a:gd name="T0" fmla="*/ 639 w 639"/>
                <a:gd name="T1" fmla="*/ 0 h 568"/>
                <a:gd name="T2" fmla="*/ 639 w 639"/>
                <a:gd name="T3" fmla="*/ 0 h 568"/>
                <a:gd name="T4" fmla="*/ 0 w 639"/>
                <a:gd name="T5" fmla="*/ 568 h 568"/>
                <a:gd name="T6" fmla="*/ 160 w 639"/>
                <a:gd name="T7" fmla="*/ 484 h 568"/>
                <a:gd name="T8" fmla="*/ 320 w 639"/>
                <a:gd name="T9" fmla="*/ 568 h 568"/>
                <a:gd name="T10" fmla="*/ 479 w 639"/>
                <a:gd name="T11" fmla="*/ 484 h 568"/>
                <a:gd name="T12" fmla="*/ 639 w 639"/>
                <a:gd name="T13" fmla="*/ 568 h 568"/>
                <a:gd name="T14" fmla="*/ 639 w 639"/>
                <a:gd name="T15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9" h="568">
                  <a:moveTo>
                    <a:pt x="639" y="0"/>
                  </a:moveTo>
                  <a:cubicBezTo>
                    <a:pt x="639" y="0"/>
                    <a:pt x="639" y="0"/>
                    <a:pt x="639" y="0"/>
                  </a:cubicBezTo>
                  <a:cubicBezTo>
                    <a:pt x="309" y="0"/>
                    <a:pt x="37" y="248"/>
                    <a:pt x="0" y="568"/>
                  </a:cubicBezTo>
                  <a:cubicBezTo>
                    <a:pt x="35" y="517"/>
                    <a:pt x="94" y="484"/>
                    <a:pt x="160" y="484"/>
                  </a:cubicBezTo>
                  <a:cubicBezTo>
                    <a:pt x="226" y="484"/>
                    <a:pt x="285" y="517"/>
                    <a:pt x="320" y="568"/>
                  </a:cubicBezTo>
                  <a:cubicBezTo>
                    <a:pt x="355" y="517"/>
                    <a:pt x="413" y="484"/>
                    <a:pt x="479" y="484"/>
                  </a:cubicBezTo>
                  <a:cubicBezTo>
                    <a:pt x="545" y="484"/>
                    <a:pt x="604" y="517"/>
                    <a:pt x="639" y="568"/>
                  </a:cubicBezTo>
                  <a:lnTo>
                    <a:pt x="639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9" name="Freeform 8"/>
            <p:cNvSpPr>
              <a:spLocks/>
            </p:cNvSpPr>
            <p:nvPr/>
          </p:nvSpPr>
          <p:spPr bwMode="auto">
            <a:xfrm>
              <a:off x="3083" y="786"/>
              <a:ext cx="755" cy="1341"/>
            </a:xfrm>
            <a:custGeom>
              <a:avLst/>
              <a:gdLst>
                <a:gd name="T0" fmla="*/ 161 w 319"/>
                <a:gd name="T1" fmla="*/ 484 h 566"/>
                <a:gd name="T2" fmla="*/ 319 w 319"/>
                <a:gd name="T3" fmla="*/ 565 h 566"/>
                <a:gd name="T4" fmla="*/ 319 w 319"/>
                <a:gd name="T5" fmla="*/ 0 h 566"/>
                <a:gd name="T6" fmla="*/ 317 w 319"/>
                <a:gd name="T7" fmla="*/ 0 h 566"/>
                <a:gd name="T8" fmla="*/ 0 w 319"/>
                <a:gd name="T9" fmla="*/ 565 h 566"/>
                <a:gd name="T10" fmla="*/ 0 w 319"/>
                <a:gd name="T11" fmla="*/ 566 h 566"/>
                <a:gd name="T12" fmla="*/ 5 w 319"/>
                <a:gd name="T13" fmla="*/ 564 h 566"/>
                <a:gd name="T14" fmla="*/ 161 w 319"/>
                <a:gd name="T15" fmla="*/ 48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9" h="566">
                  <a:moveTo>
                    <a:pt x="161" y="484"/>
                  </a:moveTo>
                  <a:cubicBezTo>
                    <a:pt x="226" y="484"/>
                    <a:pt x="284" y="516"/>
                    <a:pt x="319" y="565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18" y="0"/>
                    <a:pt x="318" y="0"/>
                    <a:pt x="317" y="0"/>
                  </a:cubicBezTo>
                  <a:cubicBezTo>
                    <a:pt x="153" y="2"/>
                    <a:pt x="19" y="248"/>
                    <a:pt x="0" y="565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2" y="563"/>
                    <a:pt x="3" y="563"/>
                    <a:pt x="5" y="564"/>
                  </a:cubicBezTo>
                  <a:cubicBezTo>
                    <a:pt x="40" y="515"/>
                    <a:pt x="97" y="484"/>
                    <a:pt x="161" y="484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0" name="Freeform 9"/>
            <p:cNvSpPr>
              <a:spLocks/>
            </p:cNvSpPr>
            <p:nvPr/>
          </p:nvSpPr>
          <p:spPr bwMode="auto">
            <a:xfrm>
              <a:off x="3838" y="786"/>
              <a:ext cx="755" cy="1346"/>
            </a:xfrm>
            <a:custGeom>
              <a:avLst/>
              <a:gdLst>
                <a:gd name="T0" fmla="*/ 0 w 319"/>
                <a:gd name="T1" fmla="*/ 568 h 568"/>
                <a:gd name="T2" fmla="*/ 5 w 319"/>
                <a:gd name="T3" fmla="*/ 561 h 568"/>
                <a:gd name="T4" fmla="*/ 159 w 319"/>
                <a:gd name="T5" fmla="*/ 484 h 568"/>
                <a:gd name="T6" fmla="*/ 316 w 319"/>
                <a:gd name="T7" fmla="*/ 563 h 568"/>
                <a:gd name="T8" fmla="*/ 319 w 319"/>
                <a:gd name="T9" fmla="*/ 568 h 568"/>
                <a:gd name="T10" fmla="*/ 319 w 319"/>
                <a:gd name="T11" fmla="*/ 568 h 568"/>
                <a:gd name="T12" fmla="*/ 0 w 319"/>
                <a:gd name="T13" fmla="*/ 0 h 568"/>
                <a:gd name="T14" fmla="*/ 0 w 319"/>
                <a:gd name="T15" fmla="*/ 0 h 568"/>
                <a:gd name="T16" fmla="*/ 0 w 319"/>
                <a:gd name="T17" fmla="*/ 568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568">
                  <a:moveTo>
                    <a:pt x="0" y="568"/>
                  </a:moveTo>
                  <a:cubicBezTo>
                    <a:pt x="1" y="563"/>
                    <a:pt x="3" y="561"/>
                    <a:pt x="5" y="561"/>
                  </a:cubicBezTo>
                  <a:cubicBezTo>
                    <a:pt x="40" y="514"/>
                    <a:pt x="96" y="484"/>
                    <a:pt x="159" y="484"/>
                  </a:cubicBezTo>
                  <a:cubicBezTo>
                    <a:pt x="224" y="484"/>
                    <a:pt x="280" y="515"/>
                    <a:pt x="316" y="563"/>
                  </a:cubicBezTo>
                  <a:cubicBezTo>
                    <a:pt x="317" y="564"/>
                    <a:pt x="318" y="565"/>
                    <a:pt x="319" y="568"/>
                  </a:cubicBezTo>
                  <a:cubicBezTo>
                    <a:pt x="319" y="568"/>
                    <a:pt x="319" y="568"/>
                    <a:pt x="319" y="568"/>
                  </a:cubicBezTo>
                  <a:cubicBezTo>
                    <a:pt x="300" y="248"/>
                    <a:pt x="165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56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9" name="Group 4"/>
          <p:cNvGrpSpPr>
            <a:grpSpLocks noChangeAspect="1"/>
          </p:cNvGrpSpPr>
          <p:nvPr/>
        </p:nvGrpSpPr>
        <p:grpSpPr bwMode="auto">
          <a:xfrm>
            <a:off x="5717620" y="506968"/>
            <a:ext cx="3370761" cy="1918591"/>
            <a:chOff x="2329" y="786"/>
            <a:chExt cx="3022" cy="2347"/>
          </a:xfrm>
        </p:grpSpPr>
        <p:sp>
          <p:nvSpPr>
            <p:cNvPr id="40" name="Freeform 5"/>
            <p:cNvSpPr>
              <a:spLocks/>
            </p:cNvSpPr>
            <p:nvPr/>
          </p:nvSpPr>
          <p:spPr bwMode="auto">
            <a:xfrm>
              <a:off x="3462" y="1393"/>
              <a:ext cx="389" cy="1740"/>
            </a:xfrm>
            <a:custGeom>
              <a:avLst/>
              <a:gdLst>
                <a:gd name="T0" fmla="*/ 0 w 164"/>
                <a:gd name="T1" fmla="*/ 1140 h 1222"/>
                <a:gd name="T2" fmla="*/ 0 w 164"/>
                <a:gd name="T3" fmla="*/ 1140 h 1222"/>
                <a:gd name="T4" fmla="*/ 82 w 164"/>
                <a:gd name="T5" fmla="*/ 1222 h 1222"/>
                <a:gd name="T6" fmla="*/ 82 w 164"/>
                <a:gd name="T7" fmla="*/ 1222 h 1222"/>
                <a:gd name="T8" fmla="*/ 164 w 164"/>
                <a:gd name="T9" fmla="*/ 1140 h 1222"/>
                <a:gd name="T10" fmla="*/ 164 w 164"/>
                <a:gd name="T11" fmla="*/ 1140 h 1222"/>
                <a:gd name="T12" fmla="*/ 164 w 164"/>
                <a:gd name="T13" fmla="*/ 0 h 1222"/>
                <a:gd name="connsiteX0" fmla="*/ 0 w 10000"/>
                <a:gd name="connsiteY0" fmla="*/ 9830 h 10501"/>
                <a:gd name="connsiteX1" fmla="*/ 0 w 10000"/>
                <a:gd name="connsiteY1" fmla="*/ 9830 h 10501"/>
                <a:gd name="connsiteX2" fmla="*/ 5000 w 10000"/>
                <a:gd name="connsiteY2" fmla="*/ 10501 h 10501"/>
                <a:gd name="connsiteX3" fmla="*/ 5000 w 10000"/>
                <a:gd name="connsiteY3" fmla="*/ 10501 h 10501"/>
                <a:gd name="connsiteX4" fmla="*/ 10000 w 10000"/>
                <a:gd name="connsiteY4" fmla="*/ 9830 h 10501"/>
                <a:gd name="connsiteX5" fmla="*/ 10000 w 10000"/>
                <a:gd name="connsiteY5" fmla="*/ 9830 h 10501"/>
                <a:gd name="connsiteX6" fmla="*/ 10000 w 10000"/>
                <a:gd name="connsiteY6" fmla="*/ 0 h 10501"/>
                <a:gd name="connsiteX0" fmla="*/ 0 w 10000"/>
                <a:gd name="connsiteY0" fmla="*/ 5342 h 6013"/>
                <a:gd name="connsiteX1" fmla="*/ 0 w 10000"/>
                <a:gd name="connsiteY1" fmla="*/ 5342 h 6013"/>
                <a:gd name="connsiteX2" fmla="*/ 5000 w 10000"/>
                <a:gd name="connsiteY2" fmla="*/ 6013 h 6013"/>
                <a:gd name="connsiteX3" fmla="*/ 5000 w 10000"/>
                <a:gd name="connsiteY3" fmla="*/ 6013 h 6013"/>
                <a:gd name="connsiteX4" fmla="*/ 10000 w 10000"/>
                <a:gd name="connsiteY4" fmla="*/ 5342 h 6013"/>
                <a:gd name="connsiteX5" fmla="*/ 10000 w 10000"/>
                <a:gd name="connsiteY5" fmla="*/ 5342 h 6013"/>
                <a:gd name="connsiteX6" fmla="*/ 10000 w 10000"/>
                <a:gd name="connsiteY6" fmla="*/ 0 h 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6013">
                  <a:moveTo>
                    <a:pt x="0" y="5342"/>
                  </a:moveTo>
                  <a:lnTo>
                    <a:pt x="0" y="5342"/>
                  </a:lnTo>
                  <a:cubicBezTo>
                    <a:pt x="0" y="5710"/>
                    <a:pt x="2256" y="6013"/>
                    <a:pt x="5000" y="6013"/>
                  </a:cubicBezTo>
                  <a:lnTo>
                    <a:pt x="5000" y="6013"/>
                  </a:lnTo>
                  <a:cubicBezTo>
                    <a:pt x="7805" y="6013"/>
                    <a:pt x="10000" y="5710"/>
                    <a:pt x="10000" y="5342"/>
                  </a:cubicBezTo>
                  <a:lnTo>
                    <a:pt x="10000" y="5342"/>
                  </a:lnTo>
                  <a:lnTo>
                    <a:pt x="10000" y="0"/>
                  </a:lnTo>
                </a:path>
              </a:pathLst>
            </a:custGeom>
            <a:noFill/>
            <a:ln w="101600" cap="rnd">
              <a:solidFill>
                <a:srgbClr val="B3B3B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1" name="Freeform 6"/>
            <p:cNvSpPr>
              <a:spLocks/>
            </p:cNvSpPr>
            <p:nvPr/>
          </p:nvSpPr>
          <p:spPr bwMode="auto">
            <a:xfrm>
              <a:off x="3841" y="786"/>
              <a:ext cx="1510" cy="1346"/>
            </a:xfrm>
            <a:custGeom>
              <a:avLst/>
              <a:gdLst>
                <a:gd name="T0" fmla="*/ 0 w 638"/>
                <a:gd name="T1" fmla="*/ 0 h 568"/>
                <a:gd name="T2" fmla="*/ 0 w 638"/>
                <a:gd name="T3" fmla="*/ 568 h 568"/>
                <a:gd name="T4" fmla="*/ 159 w 638"/>
                <a:gd name="T5" fmla="*/ 484 h 568"/>
                <a:gd name="T6" fmla="*/ 319 w 638"/>
                <a:gd name="T7" fmla="*/ 568 h 568"/>
                <a:gd name="T8" fmla="*/ 479 w 638"/>
                <a:gd name="T9" fmla="*/ 484 h 568"/>
                <a:gd name="T10" fmla="*/ 638 w 638"/>
                <a:gd name="T11" fmla="*/ 567 h 568"/>
                <a:gd name="T12" fmla="*/ 0 w 638"/>
                <a:gd name="T13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8" h="568">
                  <a:moveTo>
                    <a:pt x="0" y="0"/>
                  </a:moveTo>
                  <a:cubicBezTo>
                    <a:pt x="0" y="568"/>
                    <a:pt x="0" y="568"/>
                    <a:pt x="0" y="568"/>
                  </a:cubicBezTo>
                  <a:cubicBezTo>
                    <a:pt x="35" y="517"/>
                    <a:pt x="93" y="484"/>
                    <a:pt x="159" y="484"/>
                  </a:cubicBezTo>
                  <a:cubicBezTo>
                    <a:pt x="226" y="484"/>
                    <a:pt x="284" y="517"/>
                    <a:pt x="319" y="568"/>
                  </a:cubicBezTo>
                  <a:cubicBezTo>
                    <a:pt x="354" y="517"/>
                    <a:pt x="412" y="484"/>
                    <a:pt x="479" y="484"/>
                  </a:cubicBezTo>
                  <a:cubicBezTo>
                    <a:pt x="545" y="484"/>
                    <a:pt x="603" y="517"/>
                    <a:pt x="638" y="567"/>
                  </a:cubicBezTo>
                  <a:cubicBezTo>
                    <a:pt x="601" y="248"/>
                    <a:pt x="329" y="0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2" name="Freeform 7"/>
            <p:cNvSpPr>
              <a:spLocks/>
            </p:cNvSpPr>
            <p:nvPr/>
          </p:nvSpPr>
          <p:spPr bwMode="auto">
            <a:xfrm>
              <a:off x="2329" y="786"/>
              <a:ext cx="1512" cy="1346"/>
            </a:xfrm>
            <a:custGeom>
              <a:avLst/>
              <a:gdLst>
                <a:gd name="T0" fmla="*/ 639 w 639"/>
                <a:gd name="T1" fmla="*/ 0 h 568"/>
                <a:gd name="T2" fmla="*/ 639 w 639"/>
                <a:gd name="T3" fmla="*/ 0 h 568"/>
                <a:gd name="T4" fmla="*/ 0 w 639"/>
                <a:gd name="T5" fmla="*/ 568 h 568"/>
                <a:gd name="T6" fmla="*/ 160 w 639"/>
                <a:gd name="T7" fmla="*/ 484 h 568"/>
                <a:gd name="T8" fmla="*/ 320 w 639"/>
                <a:gd name="T9" fmla="*/ 568 h 568"/>
                <a:gd name="T10" fmla="*/ 479 w 639"/>
                <a:gd name="T11" fmla="*/ 484 h 568"/>
                <a:gd name="T12" fmla="*/ 639 w 639"/>
                <a:gd name="T13" fmla="*/ 568 h 568"/>
                <a:gd name="T14" fmla="*/ 639 w 639"/>
                <a:gd name="T15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9" h="568">
                  <a:moveTo>
                    <a:pt x="639" y="0"/>
                  </a:moveTo>
                  <a:cubicBezTo>
                    <a:pt x="639" y="0"/>
                    <a:pt x="639" y="0"/>
                    <a:pt x="639" y="0"/>
                  </a:cubicBezTo>
                  <a:cubicBezTo>
                    <a:pt x="309" y="0"/>
                    <a:pt x="37" y="248"/>
                    <a:pt x="0" y="568"/>
                  </a:cubicBezTo>
                  <a:cubicBezTo>
                    <a:pt x="35" y="517"/>
                    <a:pt x="94" y="484"/>
                    <a:pt x="160" y="484"/>
                  </a:cubicBezTo>
                  <a:cubicBezTo>
                    <a:pt x="226" y="484"/>
                    <a:pt x="285" y="517"/>
                    <a:pt x="320" y="568"/>
                  </a:cubicBezTo>
                  <a:cubicBezTo>
                    <a:pt x="355" y="517"/>
                    <a:pt x="413" y="484"/>
                    <a:pt x="479" y="484"/>
                  </a:cubicBezTo>
                  <a:cubicBezTo>
                    <a:pt x="545" y="484"/>
                    <a:pt x="604" y="517"/>
                    <a:pt x="639" y="568"/>
                  </a:cubicBezTo>
                  <a:lnTo>
                    <a:pt x="63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3" name="Freeform 8"/>
            <p:cNvSpPr>
              <a:spLocks/>
            </p:cNvSpPr>
            <p:nvPr/>
          </p:nvSpPr>
          <p:spPr bwMode="auto">
            <a:xfrm>
              <a:off x="3083" y="786"/>
              <a:ext cx="755" cy="1341"/>
            </a:xfrm>
            <a:custGeom>
              <a:avLst/>
              <a:gdLst>
                <a:gd name="T0" fmla="*/ 161 w 319"/>
                <a:gd name="T1" fmla="*/ 484 h 566"/>
                <a:gd name="T2" fmla="*/ 319 w 319"/>
                <a:gd name="T3" fmla="*/ 565 h 566"/>
                <a:gd name="T4" fmla="*/ 319 w 319"/>
                <a:gd name="T5" fmla="*/ 0 h 566"/>
                <a:gd name="T6" fmla="*/ 317 w 319"/>
                <a:gd name="T7" fmla="*/ 0 h 566"/>
                <a:gd name="T8" fmla="*/ 0 w 319"/>
                <a:gd name="T9" fmla="*/ 565 h 566"/>
                <a:gd name="T10" fmla="*/ 0 w 319"/>
                <a:gd name="T11" fmla="*/ 566 h 566"/>
                <a:gd name="T12" fmla="*/ 5 w 319"/>
                <a:gd name="T13" fmla="*/ 564 h 566"/>
                <a:gd name="T14" fmla="*/ 161 w 319"/>
                <a:gd name="T15" fmla="*/ 48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9" h="566">
                  <a:moveTo>
                    <a:pt x="161" y="484"/>
                  </a:moveTo>
                  <a:cubicBezTo>
                    <a:pt x="226" y="484"/>
                    <a:pt x="284" y="516"/>
                    <a:pt x="319" y="565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18" y="0"/>
                    <a:pt x="318" y="0"/>
                    <a:pt x="317" y="0"/>
                  </a:cubicBezTo>
                  <a:cubicBezTo>
                    <a:pt x="153" y="2"/>
                    <a:pt x="19" y="248"/>
                    <a:pt x="0" y="565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2" y="563"/>
                    <a:pt x="3" y="563"/>
                    <a:pt x="5" y="564"/>
                  </a:cubicBezTo>
                  <a:cubicBezTo>
                    <a:pt x="40" y="515"/>
                    <a:pt x="97" y="484"/>
                    <a:pt x="161" y="48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4" name="Freeform 9"/>
            <p:cNvSpPr>
              <a:spLocks/>
            </p:cNvSpPr>
            <p:nvPr/>
          </p:nvSpPr>
          <p:spPr bwMode="auto">
            <a:xfrm>
              <a:off x="3838" y="786"/>
              <a:ext cx="755" cy="1346"/>
            </a:xfrm>
            <a:custGeom>
              <a:avLst/>
              <a:gdLst>
                <a:gd name="T0" fmla="*/ 0 w 319"/>
                <a:gd name="T1" fmla="*/ 568 h 568"/>
                <a:gd name="T2" fmla="*/ 5 w 319"/>
                <a:gd name="T3" fmla="*/ 561 h 568"/>
                <a:gd name="T4" fmla="*/ 159 w 319"/>
                <a:gd name="T5" fmla="*/ 484 h 568"/>
                <a:gd name="T6" fmla="*/ 316 w 319"/>
                <a:gd name="T7" fmla="*/ 563 h 568"/>
                <a:gd name="T8" fmla="*/ 319 w 319"/>
                <a:gd name="T9" fmla="*/ 568 h 568"/>
                <a:gd name="T10" fmla="*/ 319 w 319"/>
                <a:gd name="T11" fmla="*/ 568 h 568"/>
                <a:gd name="T12" fmla="*/ 0 w 319"/>
                <a:gd name="T13" fmla="*/ 0 h 568"/>
                <a:gd name="T14" fmla="*/ 0 w 319"/>
                <a:gd name="T15" fmla="*/ 0 h 568"/>
                <a:gd name="T16" fmla="*/ 0 w 319"/>
                <a:gd name="T17" fmla="*/ 568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568">
                  <a:moveTo>
                    <a:pt x="0" y="568"/>
                  </a:moveTo>
                  <a:cubicBezTo>
                    <a:pt x="1" y="563"/>
                    <a:pt x="3" y="561"/>
                    <a:pt x="5" y="561"/>
                  </a:cubicBezTo>
                  <a:cubicBezTo>
                    <a:pt x="40" y="514"/>
                    <a:pt x="96" y="484"/>
                    <a:pt x="159" y="484"/>
                  </a:cubicBezTo>
                  <a:cubicBezTo>
                    <a:pt x="224" y="484"/>
                    <a:pt x="280" y="515"/>
                    <a:pt x="316" y="563"/>
                  </a:cubicBezTo>
                  <a:cubicBezTo>
                    <a:pt x="317" y="564"/>
                    <a:pt x="318" y="565"/>
                    <a:pt x="319" y="568"/>
                  </a:cubicBezTo>
                  <a:cubicBezTo>
                    <a:pt x="319" y="568"/>
                    <a:pt x="319" y="568"/>
                    <a:pt x="319" y="568"/>
                  </a:cubicBezTo>
                  <a:cubicBezTo>
                    <a:pt x="300" y="248"/>
                    <a:pt x="165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56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159" tIns="18080" rIns="36159" bIns="180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8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9" name="弧形 117"/>
          <p:cNvSpPr/>
          <p:nvPr/>
        </p:nvSpPr>
        <p:spPr>
          <a:xfrm>
            <a:off x="1918216" y="3732944"/>
            <a:ext cx="5976293" cy="2815898"/>
          </a:xfrm>
          <a:prstGeom prst="arc">
            <a:avLst>
              <a:gd name="adj1" fmla="val 16200000"/>
              <a:gd name="adj2" fmla="val 9570198"/>
            </a:avLst>
          </a:prstGeom>
          <a:gradFill flip="none" rotWithShape="1">
            <a:gsLst>
              <a:gs pos="1000">
                <a:srgbClr val="00B0F0"/>
              </a:gs>
              <a:gs pos="0">
                <a:srgbClr val="0070C0"/>
              </a:gs>
              <a:gs pos="1000">
                <a:srgbClr val="0070C0"/>
              </a:gs>
            </a:gsLst>
            <a:lin ang="5400000" scaled="1"/>
            <a:tileRect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8850391" lon="18810187" rev="2386796"/>
            </a:camera>
            <a:lightRig rig="balanced" dir="t"/>
          </a:scene3d>
          <a:sp3d extrusionH="101600" prstMaterial="plastic">
            <a:bevelT w="260350" h="50800" prst="softRound"/>
            <a:bevelB w="88900" h="1968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0" name="饼形 118"/>
          <p:cNvSpPr/>
          <p:nvPr/>
        </p:nvSpPr>
        <p:spPr>
          <a:xfrm rot="7916881">
            <a:off x="2082205" y="3646633"/>
            <a:ext cx="4248970" cy="4053591"/>
          </a:xfrm>
          <a:prstGeom prst="pie">
            <a:avLst>
              <a:gd name="adj1" fmla="val 4305281"/>
              <a:gd name="adj2" fmla="val 8716710"/>
            </a:avLst>
          </a:prstGeom>
          <a:gradFill flip="none" rotWithShape="1">
            <a:gsLst>
              <a:gs pos="88000">
                <a:schemeClr val="accent6">
                  <a:lumMod val="75000"/>
                </a:schemeClr>
              </a:gs>
              <a:gs pos="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8900000" scaled="1"/>
            <a:tileRect/>
          </a:gradFill>
          <a:ln w="34925">
            <a:solidFill>
              <a:srgbClr val="FFFFFF"/>
            </a:solidFill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  <a:scene3d>
            <a:camera prst="perspectiveFront" fov="2700000">
              <a:rot lat="1855846" lon="4106568" rev="1830805"/>
            </a:camera>
            <a:lightRig rig="threePt" dir="t"/>
          </a:scene3d>
          <a:sp3d extrusionH="101600" prstMaterial="metal">
            <a:bevelT w="260350" h="50800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饼形 119"/>
          <p:cNvSpPr/>
          <p:nvPr/>
        </p:nvSpPr>
        <p:spPr>
          <a:xfrm rot="20018782">
            <a:off x="867045" y="2264329"/>
            <a:ext cx="3979210" cy="3796235"/>
          </a:xfrm>
          <a:prstGeom prst="pie">
            <a:avLst>
              <a:gd name="adj1" fmla="val 4568378"/>
              <a:gd name="adj2" fmla="val 8382975"/>
            </a:avLst>
          </a:prstGeom>
          <a:gradFill>
            <a:gsLst>
              <a:gs pos="88000">
                <a:schemeClr val="accent3"/>
              </a:gs>
              <a:gs pos="18000">
                <a:schemeClr val="accent3">
                  <a:lumMod val="75000"/>
                </a:schemeClr>
              </a:gs>
              <a:gs pos="18000">
                <a:srgbClr val="92D050"/>
              </a:gs>
            </a:gsLst>
            <a:lin ang="18900000" scaled="1"/>
          </a:gradFill>
          <a:ln w="34925">
            <a:solidFill>
              <a:srgbClr val="FFFFFF"/>
            </a:solidFill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  <a:scene3d>
            <a:camera prst="perspectiveFront" fov="2700000">
              <a:rot lat="20546117" lon="4231971" rev="15251782"/>
            </a:camera>
            <a:lightRig rig="threePt" dir="t"/>
          </a:scene3d>
          <a:sp3d extrusionH="101600" prstMaterial="plastic">
            <a:bevelT w="260350" h="50800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2" name="Picture 2" descr="I:\f\PPT库\剪影人物\16.png"/>
          <p:cNvPicPr>
            <a:picLocks noChangeAspect="1" noChangeArrowheads="1"/>
          </p:cNvPicPr>
          <p:nvPr/>
        </p:nvPicPr>
        <p:blipFill>
          <a:blip r:embed="rId5" cstate="print"/>
          <a:srcRect b="18933"/>
          <a:stretch>
            <a:fillRect/>
          </a:stretch>
        </p:blipFill>
        <p:spPr bwMode="auto">
          <a:xfrm>
            <a:off x="2044757" y="3373894"/>
            <a:ext cx="737039" cy="1839938"/>
          </a:xfrm>
          <a:prstGeom prst="rect">
            <a:avLst/>
          </a:prstGeom>
          <a:noFill/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13" name="Picture 3" descr="I:\f\PPT库\剪影人物\16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62608" y="2661566"/>
            <a:ext cx="808183" cy="193845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pic>
        <p:nvPicPr>
          <p:cNvPr id="14" name="Picture 4" descr="I:\f\PPT库\剪影人物\19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0429" y="2010714"/>
            <a:ext cx="1061906" cy="3171893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17" name="TextBox 16"/>
          <p:cNvSpPr txBox="1"/>
          <p:nvPr/>
        </p:nvSpPr>
        <p:spPr>
          <a:xfrm>
            <a:off x="5858865" y="1539017"/>
            <a:ext cx="319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2017 году Министерство образования и науки РТ проводило конкурсный отбор по предоставлению субсидий из федерального бюджета для создания интерактивных музеев в организациях дополнительного образования. ЦДТ принял участие в данном конкурсе и выиграл грант на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 для музея</a:t>
            </a:r>
            <a:endParaRPr lang="zh-CN" altLang="en-US" sz="1200" b="1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9680" y="-7838"/>
            <a:ext cx="7484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Грантовая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активность Центра детского творчества в 2017 году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右箭头 1"/>
          <p:cNvSpPr/>
          <p:nvPr/>
        </p:nvSpPr>
        <p:spPr bwMode="auto">
          <a:xfrm rot="18245668">
            <a:off x="5423517" y="3578657"/>
            <a:ext cx="2051800" cy="752276"/>
          </a:xfrm>
          <a:custGeom>
            <a:avLst/>
            <a:gdLst/>
            <a:ahLst/>
            <a:cxnLst/>
            <a:rect l="l" t="t" r="r" b="b"/>
            <a:pathLst>
              <a:path w="5680224" h="2312897">
                <a:moveTo>
                  <a:pt x="1493657" y="1010955"/>
                </a:moveTo>
                <a:lnTo>
                  <a:pt x="1434086" y="1273463"/>
                </a:lnTo>
                <a:lnTo>
                  <a:pt x="0" y="1156300"/>
                </a:lnTo>
                <a:lnTo>
                  <a:pt x="12204" y="1156596"/>
                </a:lnTo>
                <a:close/>
                <a:moveTo>
                  <a:pt x="3924196" y="0"/>
                </a:moveTo>
                <a:lnTo>
                  <a:pt x="5680224" y="1120299"/>
                </a:lnTo>
                <a:lnTo>
                  <a:pt x="3924196" y="2312897"/>
                </a:lnTo>
                <a:lnTo>
                  <a:pt x="4424565" y="1517782"/>
                </a:lnTo>
                <a:lnTo>
                  <a:pt x="2852765" y="1389368"/>
                </a:lnTo>
                <a:cubicBezTo>
                  <a:pt x="2845727" y="1390995"/>
                  <a:pt x="2838572" y="1390760"/>
                  <a:pt x="2831389" y="1389906"/>
                </a:cubicBezTo>
                <a:lnTo>
                  <a:pt x="2819121" y="1386619"/>
                </a:lnTo>
                <a:lnTo>
                  <a:pt x="2788448" y="1384113"/>
                </a:lnTo>
                <a:lnTo>
                  <a:pt x="2790082" y="1376914"/>
                </a:lnTo>
                <a:cubicBezTo>
                  <a:pt x="2714731" y="1340933"/>
                  <a:pt x="2668650" y="1232861"/>
                  <a:pt x="2682986" y="1112243"/>
                </a:cubicBezTo>
                <a:cubicBezTo>
                  <a:pt x="2699818" y="970636"/>
                  <a:pt x="2793549" y="865360"/>
                  <a:pt x="2892341" y="877102"/>
                </a:cubicBezTo>
                <a:lnTo>
                  <a:pt x="2902864" y="879922"/>
                </a:lnTo>
                <a:lnTo>
                  <a:pt x="2904606" y="872245"/>
                </a:lnTo>
                <a:lnTo>
                  <a:pt x="4424565" y="722818"/>
                </a:lnTo>
                <a:close/>
              </a:path>
            </a:pathLst>
          </a:custGeom>
          <a:solidFill>
            <a:srgbClr val="0066FF"/>
          </a:solidFill>
          <a:ln w="9525" cap="flat" cmpd="sng" algn="ctr">
            <a:solidFill>
              <a:srgbClr val="CC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1388" tIns="45693" rIns="91388" bIns="45693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58681" y="5182607"/>
            <a:ext cx="1691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375 000,00 руб.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04002" y="1668245"/>
            <a:ext cx="30123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 детского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принимал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конкурсе социальных и культурных проектов ПАО «Лукойл» и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стал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лауреатом в получении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гранта для оснащения Творческой мастерской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77578" y="4502400"/>
            <a:ext cx="15754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100 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000,00 руб. </a:t>
            </a:r>
            <a:endParaRPr lang="ru-RU" sz="1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49495" y="2580997"/>
            <a:ext cx="20637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Получили благотворительные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средства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от ОАО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1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Шешмаойл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 мебель в Интерактивный музей</a:t>
            </a:r>
            <a:endParaRPr lang="ru-RU" sz="1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987429" y="5257247"/>
            <a:ext cx="1401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100 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000,00 руб. </a:t>
            </a:r>
            <a:endParaRPr lang="ru-RU" sz="1400" dirty="0"/>
          </a:p>
        </p:txBody>
      </p:sp>
      <p:sp>
        <p:nvSpPr>
          <p:cNvPr id="25" name="右箭头 1"/>
          <p:cNvSpPr/>
          <p:nvPr/>
        </p:nvSpPr>
        <p:spPr bwMode="auto">
          <a:xfrm rot="15454628">
            <a:off x="1156692" y="4063087"/>
            <a:ext cx="1367303" cy="443558"/>
          </a:xfrm>
          <a:custGeom>
            <a:avLst/>
            <a:gdLst/>
            <a:ahLst/>
            <a:cxnLst/>
            <a:rect l="l" t="t" r="r" b="b"/>
            <a:pathLst>
              <a:path w="5680224" h="2312897">
                <a:moveTo>
                  <a:pt x="1493657" y="1010955"/>
                </a:moveTo>
                <a:lnTo>
                  <a:pt x="1434086" y="1273463"/>
                </a:lnTo>
                <a:lnTo>
                  <a:pt x="0" y="1156300"/>
                </a:lnTo>
                <a:lnTo>
                  <a:pt x="12204" y="1156596"/>
                </a:lnTo>
                <a:close/>
                <a:moveTo>
                  <a:pt x="3924196" y="0"/>
                </a:moveTo>
                <a:lnTo>
                  <a:pt x="5680224" y="1120299"/>
                </a:lnTo>
                <a:lnTo>
                  <a:pt x="3924196" y="2312897"/>
                </a:lnTo>
                <a:lnTo>
                  <a:pt x="4424565" y="1517782"/>
                </a:lnTo>
                <a:lnTo>
                  <a:pt x="2852765" y="1389368"/>
                </a:lnTo>
                <a:cubicBezTo>
                  <a:pt x="2845727" y="1390995"/>
                  <a:pt x="2838572" y="1390760"/>
                  <a:pt x="2831389" y="1389906"/>
                </a:cubicBezTo>
                <a:lnTo>
                  <a:pt x="2819121" y="1386619"/>
                </a:lnTo>
                <a:lnTo>
                  <a:pt x="2788448" y="1384113"/>
                </a:lnTo>
                <a:lnTo>
                  <a:pt x="2790082" y="1376914"/>
                </a:lnTo>
                <a:cubicBezTo>
                  <a:pt x="2714731" y="1340933"/>
                  <a:pt x="2668650" y="1232861"/>
                  <a:pt x="2682986" y="1112243"/>
                </a:cubicBezTo>
                <a:cubicBezTo>
                  <a:pt x="2699818" y="970636"/>
                  <a:pt x="2793549" y="865360"/>
                  <a:pt x="2892341" y="877102"/>
                </a:cubicBezTo>
                <a:lnTo>
                  <a:pt x="2902864" y="879922"/>
                </a:lnTo>
                <a:lnTo>
                  <a:pt x="2904606" y="872245"/>
                </a:lnTo>
                <a:lnTo>
                  <a:pt x="4424565" y="722818"/>
                </a:lnTo>
                <a:close/>
              </a:path>
            </a:pathLst>
          </a:custGeom>
          <a:solidFill>
            <a:srgbClr val="92D050"/>
          </a:solidFill>
          <a:ln w="9525" cap="flat" cmpd="sng" algn="ctr">
            <a:solidFill>
              <a:srgbClr val="CC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1388" tIns="45693" rIns="91388" bIns="45693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26" name="右箭头 1"/>
          <p:cNvSpPr/>
          <p:nvPr/>
        </p:nvSpPr>
        <p:spPr bwMode="auto">
          <a:xfrm rot="16776581">
            <a:off x="3562603" y="3064544"/>
            <a:ext cx="1288174" cy="495897"/>
          </a:xfrm>
          <a:custGeom>
            <a:avLst/>
            <a:gdLst/>
            <a:ahLst/>
            <a:cxnLst/>
            <a:rect l="l" t="t" r="r" b="b"/>
            <a:pathLst>
              <a:path w="5680224" h="2312897">
                <a:moveTo>
                  <a:pt x="1493657" y="1010955"/>
                </a:moveTo>
                <a:lnTo>
                  <a:pt x="1434086" y="1273463"/>
                </a:lnTo>
                <a:lnTo>
                  <a:pt x="0" y="1156300"/>
                </a:lnTo>
                <a:lnTo>
                  <a:pt x="12204" y="1156596"/>
                </a:lnTo>
                <a:close/>
                <a:moveTo>
                  <a:pt x="3924196" y="0"/>
                </a:moveTo>
                <a:lnTo>
                  <a:pt x="5680224" y="1120299"/>
                </a:lnTo>
                <a:lnTo>
                  <a:pt x="3924196" y="2312897"/>
                </a:lnTo>
                <a:lnTo>
                  <a:pt x="4424565" y="1517782"/>
                </a:lnTo>
                <a:lnTo>
                  <a:pt x="2852765" y="1389368"/>
                </a:lnTo>
                <a:cubicBezTo>
                  <a:pt x="2845727" y="1390995"/>
                  <a:pt x="2838572" y="1390760"/>
                  <a:pt x="2831389" y="1389906"/>
                </a:cubicBezTo>
                <a:lnTo>
                  <a:pt x="2819121" y="1386619"/>
                </a:lnTo>
                <a:lnTo>
                  <a:pt x="2788448" y="1384113"/>
                </a:lnTo>
                <a:lnTo>
                  <a:pt x="2790082" y="1376914"/>
                </a:lnTo>
                <a:cubicBezTo>
                  <a:pt x="2714731" y="1340933"/>
                  <a:pt x="2668650" y="1232861"/>
                  <a:pt x="2682986" y="1112243"/>
                </a:cubicBezTo>
                <a:cubicBezTo>
                  <a:pt x="2699818" y="970636"/>
                  <a:pt x="2793549" y="865360"/>
                  <a:pt x="2892341" y="877102"/>
                </a:cubicBezTo>
                <a:lnTo>
                  <a:pt x="2902864" y="879922"/>
                </a:lnTo>
                <a:lnTo>
                  <a:pt x="2904606" y="872245"/>
                </a:lnTo>
                <a:lnTo>
                  <a:pt x="4424565" y="722818"/>
                </a:lnTo>
                <a:close/>
              </a:path>
            </a:pathLst>
          </a:custGeom>
          <a:solidFill>
            <a:srgbClr val="FFFF00"/>
          </a:solidFill>
          <a:ln w="9525" cap="flat" cmpd="sng" algn="ctr">
            <a:solidFill>
              <a:srgbClr val="CC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1388" tIns="45693" rIns="91388" bIns="45693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3" y="5617497"/>
            <a:ext cx="1974914" cy="1194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693690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970</TotalTime>
  <Words>92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доп.образование на выступление для Фасахова</dc:title>
  <dc:creator>Светлана</dc:creator>
  <dc:description/>
  <cp:lastModifiedBy>User</cp:lastModifiedBy>
  <cp:revision>52</cp:revision>
  <dcterms:created xsi:type="dcterms:W3CDTF">2018-01-21T08:19:46Z</dcterms:created>
  <dcterms:modified xsi:type="dcterms:W3CDTF">2018-06-11T09:12:43Z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Доклад доп.образование на выступление для Фасахова</vt:lpwstr>
  </property>
  <property fmtid="{D5CDD505-2E9C-101B-9397-08002B2CF9AE}" pid="3" name="SlideDescription">
    <vt:lpwstr/>
  </property>
</Properties>
</file>